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118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howGuides="1"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3B1F-7D26-4015-9AE6-AD2E2906DF77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810A5-AA2D-465E-8447-E648768990D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2E934-31FE-4420-A01A-5DEE81BB2A37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99"/>
            </a:gs>
            <a:gs pos="30000">
              <a:srgbClr val="003399"/>
            </a:gs>
            <a:gs pos="70000">
              <a:srgbClr val="F52118"/>
            </a:gs>
            <a:gs pos="100000">
              <a:srgbClr val="F5211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5CFB4E-3BC5-44DF-BFEC-7B9946A43E9B}" type="datetimeFigureOut">
              <a:rPr lang="nl-NL" smtClean="0"/>
              <a:pPr/>
              <a:t>13-1-2014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6A6AA45-0828-4277-AA9E-7F505FA423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localhos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0" y="1040904"/>
            <a:ext cx="9144000" cy="4692352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WELKOM op de PRIJSUITREIKING 2013 </a:t>
            </a:r>
            <a:br>
              <a:rPr kumimoji="0" lang="nl-NL" sz="8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8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van de NRF</a:t>
            </a:r>
            <a:endParaRPr kumimoji="0" lang="nl-NL" sz="8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6" name="Afbeelding 5" descr="nrf showcas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2" y="188640"/>
            <a:ext cx="8676456" cy="867644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nl-NL" b="1" dirty="0" smtClean="0"/>
              <a:t>KAARTLEZEN – Nationaal –  A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Piet </a:t>
            </a:r>
            <a:r>
              <a:rPr lang="nl-NL" dirty="0" err="1" smtClean="0"/>
              <a:t>Luksemburg</a:t>
            </a:r>
            <a:r>
              <a:rPr lang="nl-NL" dirty="0" smtClean="0"/>
              <a:t>	Remco </a:t>
            </a:r>
            <a:r>
              <a:rPr lang="nl-NL" dirty="0" err="1" smtClean="0"/>
              <a:t>Luksemburg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Rob Huijbregts	Sjef Huijbregts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	Peter </a:t>
            </a:r>
            <a:r>
              <a:rPr lang="nl-NL" dirty="0" err="1" smtClean="0"/>
              <a:t>Vervoort</a:t>
            </a:r>
            <a:r>
              <a:rPr lang="nl-NL" dirty="0" smtClean="0"/>
              <a:t>	Ad van de Werf		  </a:t>
            </a:r>
            <a:endParaRPr lang="nl-NL" dirty="0"/>
          </a:p>
        </p:txBody>
      </p:sp>
      <p:pic>
        <p:nvPicPr>
          <p:cNvPr id="8" name="Afbeelding 7" descr="nrf showcas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864096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6" name="Afbeelding 5" descr="nrf showcas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2" y="188640"/>
            <a:ext cx="8676456" cy="867644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KAARTLEZEN – Nationaal –  B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Joost  </a:t>
            </a:r>
            <a:r>
              <a:rPr lang="nl-NL" dirty="0" err="1" smtClean="0"/>
              <a:t>v.d.Klashorst</a:t>
            </a:r>
            <a:r>
              <a:rPr lang="nl-NL" dirty="0" smtClean="0"/>
              <a:t>	Heleen v.d. </a:t>
            </a:r>
            <a:r>
              <a:rPr lang="nl-NL" dirty="0" err="1" smtClean="0"/>
              <a:t>Klashorst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Piet Dubbeldam	Gerard van Leersum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	Jan </a:t>
            </a:r>
            <a:r>
              <a:rPr lang="nl-NL" dirty="0" err="1" smtClean="0"/>
              <a:t>Lips</a:t>
            </a:r>
            <a:r>
              <a:rPr lang="nl-NL" dirty="0" smtClean="0"/>
              <a:t>	Mark </a:t>
            </a:r>
            <a:r>
              <a:rPr lang="nl-NL" dirty="0" err="1" smtClean="0"/>
              <a:t>Kleijn</a:t>
            </a:r>
            <a:endParaRPr lang="nl-NL" dirty="0" smtClean="0"/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KAARTLEZEN – Nationaal –  C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Luc </a:t>
            </a:r>
            <a:r>
              <a:rPr lang="nl-NL" dirty="0" err="1" smtClean="0"/>
              <a:t>Nooijen</a:t>
            </a:r>
            <a:r>
              <a:rPr lang="nl-NL" dirty="0" smtClean="0"/>
              <a:t>			  </a:t>
            </a:r>
            <a:endParaRPr lang="nl-NL" dirty="0"/>
          </a:p>
        </p:txBody>
      </p:sp>
      <p:pic>
        <p:nvPicPr>
          <p:cNvPr id="8" name="Afbeelding 7" descr="nrf showcas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864096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6528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Routebeschrijving – Nationaal –  A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Jan van </a:t>
            </a:r>
            <a:r>
              <a:rPr lang="nl-NL" dirty="0" err="1" smtClean="0"/>
              <a:t>Gerven</a:t>
            </a:r>
            <a:r>
              <a:rPr lang="nl-NL" dirty="0" smtClean="0"/>
              <a:t>	Ad </a:t>
            </a:r>
            <a:r>
              <a:rPr lang="nl-NL" dirty="0" err="1" smtClean="0"/>
              <a:t>Verhulst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Jan Luiten	Erik </a:t>
            </a:r>
            <a:r>
              <a:rPr lang="nl-NL" dirty="0" err="1" smtClean="0"/>
              <a:t>Kleinreesink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	Gerrit van Assen	Bertus </a:t>
            </a:r>
            <a:r>
              <a:rPr lang="nl-NL" dirty="0" err="1" smtClean="0"/>
              <a:t>Kolkman</a:t>
            </a:r>
            <a:r>
              <a:rPr lang="nl-NL" dirty="0" smtClean="0"/>
              <a:t>			  </a:t>
            </a:r>
            <a:endParaRPr lang="nl-NL" dirty="0"/>
          </a:p>
        </p:txBody>
      </p:sp>
      <p:pic>
        <p:nvPicPr>
          <p:cNvPr id="8" name="Afbeelding 7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117698"/>
            <a:ext cx="8630318" cy="8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6528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Routebeschrijving – Nationaal –  B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Jo </a:t>
            </a:r>
            <a:r>
              <a:rPr lang="nl-NL" dirty="0" err="1" smtClean="0"/>
              <a:t>Dabekaussen</a:t>
            </a:r>
            <a:r>
              <a:rPr lang="nl-NL" dirty="0" smtClean="0"/>
              <a:t>	Ludo </a:t>
            </a:r>
            <a:r>
              <a:rPr lang="nl-NL" dirty="0" err="1" smtClean="0"/>
              <a:t>Cretz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Jan Scheepers	</a:t>
            </a:r>
            <a:r>
              <a:rPr lang="nl-NL" dirty="0" err="1" smtClean="0"/>
              <a:t>Thei</a:t>
            </a:r>
            <a:r>
              <a:rPr lang="nl-NL" dirty="0" smtClean="0"/>
              <a:t> Scheepers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	Piet </a:t>
            </a:r>
            <a:r>
              <a:rPr lang="nl-NL" dirty="0" err="1" smtClean="0"/>
              <a:t>Loeffen</a:t>
            </a:r>
            <a:r>
              <a:rPr lang="nl-NL" dirty="0" smtClean="0"/>
              <a:t>	Marianne </a:t>
            </a:r>
            <a:r>
              <a:rPr lang="nl-NL" dirty="0" err="1" smtClean="0"/>
              <a:t>Loeffen</a:t>
            </a:r>
            <a:r>
              <a:rPr lang="nl-NL" dirty="0" smtClean="0"/>
              <a:t>		  </a:t>
            </a:r>
            <a:endParaRPr lang="nl-NL" dirty="0"/>
          </a:p>
        </p:txBody>
      </p:sp>
      <p:pic>
        <p:nvPicPr>
          <p:cNvPr id="8" name="Afbeelding 7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117698"/>
            <a:ext cx="8630318" cy="8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6528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Routebeschrijving – Nationaal –  C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Robert de Proost	Romy de Proost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Rob van </a:t>
            </a:r>
            <a:r>
              <a:rPr lang="nl-NL" dirty="0" err="1" smtClean="0"/>
              <a:t>Lieshout</a:t>
            </a:r>
            <a:r>
              <a:rPr lang="nl-NL" dirty="0" smtClean="0"/>
              <a:t>	Henny van der Heijden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	Harry van der Heijden</a:t>
            </a:r>
            <a:endParaRPr lang="nl-NL" dirty="0"/>
          </a:p>
        </p:txBody>
      </p:sp>
      <p:pic>
        <p:nvPicPr>
          <p:cNvPr id="8" name="Afbeelding 7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117698"/>
            <a:ext cx="8630318" cy="8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pic>
        <p:nvPicPr>
          <p:cNvPr id="6" name="Afbeelding 5" descr="nrf showcas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72" y="188640"/>
            <a:ext cx="8676456" cy="867644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6528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Klassiek – Nationaal –  Sportklasse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Jacques </a:t>
            </a:r>
            <a:r>
              <a:rPr lang="nl-NL" dirty="0" err="1" smtClean="0"/>
              <a:t>Roset</a:t>
            </a:r>
            <a:r>
              <a:rPr lang="nl-NL" dirty="0" smtClean="0"/>
              <a:t>	Johan van Geel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Paul </a:t>
            </a:r>
            <a:r>
              <a:rPr lang="nl-NL" dirty="0" err="1" smtClean="0"/>
              <a:t>Senders</a:t>
            </a:r>
            <a:r>
              <a:rPr lang="nl-NL" dirty="0" smtClean="0"/>
              <a:t>	Henk Melkert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	Sjaak Visser	Irma </a:t>
            </a:r>
            <a:r>
              <a:rPr lang="nl-NL" dirty="0" err="1" smtClean="0"/>
              <a:t>Senders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6528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Klassiek – Nationaal –  Tourklasse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Simon van Hoeve	Suzanne van Hoeve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	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Meeuwsen</a:t>
            </a:r>
            <a:r>
              <a:rPr lang="nl-NL" dirty="0" smtClean="0"/>
              <a:t>	François </a:t>
            </a:r>
            <a:r>
              <a:rPr lang="nl-NL" dirty="0" err="1" smtClean="0"/>
              <a:t>Meeuwsen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		Hans </a:t>
            </a:r>
            <a:r>
              <a:rPr lang="nl-NL" dirty="0" err="1" smtClean="0"/>
              <a:t>Jubbega</a:t>
            </a:r>
            <a:r>
              <a:rPr lang="nl-NL" dirty="0" smtClean="0"/>
              <a:t>	Ingrid Strijdveen</a:t>
            </a:r>
            <a:endParaRPr lang="nl-NL" dirty="0"/>
          </a:p>
        </p:txBody>
      </p:sp>
      <p:pic>
        <p:nvPicPr>
          <p:cNvPr id="8" name="Afbeelding 7" descr="nrf showcas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b="1" dirty="0" smtClean="0"/>
              <a:t>Kaartlezen – Regio Zuid –  A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Peter </a:t>
            </a:r>
            <a:r>
              <a:rPr lang="nl-NL" dirty="0" err="1" smtClean="0"/>
              <a:t>Vervoort</a:t>
            </a:r>
            <a:r>
              <a:rPr lang="nl-NL" dirty="0" smtClean="0"/>
              <a:t>	Patrick </a:t>
            </a:r>
            <a:r>
              <a:rPr lang="nl-NL" dirty="0" err="1" smtClean="0"/>
              <a:t>Stassen</a:t>
            </a:r>
            <a:endParaRPr lang="nl-NL" dirty="0" smtClean="0"/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b="1" dirty="0" smtClean="0"/>
              <a:t>Kaartlezen – Regio Zuid –  B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Piet Dubbeldam	Gerard van Leersum</a:t>
            </a:r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b="1" dirty="0" smtClean="0"/>
              <a:t>Kaartlezen – Regio Zuid –  C klasse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Stein </a:t>
            </a:r>
            <a:r>
              <a:rPr lang="nl-NL" dirty="0" err="1" smtClean="0"/>
              <a:t>Nooijen</a:t>
            </a:r>
            <a:r>
              <a:rPr lang="nl-NL" dirty="0" smtClean="0"/>
              <a:t>	</a:t>
            </a:r>
          </a:p>
        </p:txBody>
      </p:sp>
      <p:pic>
        <p:nvPicPr>
          <p:cNvPr id="8" name="Afbeelding 7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117698"/>
            <a:ext cx="8630318" cy="8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b="1" dirty="0" smtClean="0"/>
              <a:t>Routebeschrijving – Regio Zuid –  A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Jan van </a:t>
            </a:r>
            <a:r>
              <a:rPr lang="nl-NL" dirty="0" err="1" smtClean="0"/>
              <a:t>Gerven</a:t>
            </a:r>
            <a:r>
              <a:rPr lang="nl-NL" dirty="0" smtClean="0"/>
              <a:t>	Ad </a:t>
            </a:r>
            <a:r>
              <a:rPr lang="nl-NL" dirty="0" err="1" smtClean="0"/>
              <a:t>Verhulst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	Paul </a:t>
            </a:r>
            <a:r>
              <a:rPr lang="nl-NL" dirty="0" err="1" smtClean="0"/>
              <a:t>Woldringh</a:t>
            </a:r>
            <a:r>
              <a:rPr lang="nl-NL" dirty="0" smtClean="0"/>
              <a:t>	John Puts</a:t>
            </a:r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b="1" dirty="0" smtClean="0"/>
              <a:t>Routebeschrijving – Regio Zuid –  B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Piet </a:t>
            </a:r>
            <a:r>
              <a:rPr lang="nl-NL" dirty="0" err="1" smtClean="0"/>
              <a:t>Loeffen</a:t>
            </a:r>
            <a:r>
              <a:rPr lang="nl-NL" dirty="0" smtClean="0"/>
              <a:t>	Marianne </a:t>
            </a:r>
            <a:r>
              <a:rPr lang="nl-NL" dirty="0" err="1" smtClean="0"/>
              <a:t>Loeffen</a:t>
            </a:r>
            <a:endParaRPr lang="nl-NL" dirty="0" smtClean="0"/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b="1" dirty="0" smtClean="0"/>
              <a:t>Routebeschrijving – Regio Zuid –  C klasse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Robert de Proost	Romy de Proost	</a:t>
            </a:r>
          </a:p>
        </p:txBody>
      </p:sp>
      <p:pic>
        <p:nvPicPr>
          <p:cNvPr id="8" name="Afbeelding 7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117698"/>
            <a:ext cx="8630318" cy="8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/>
            <a:r>
              <a:rPr lang="nl-NL" dirty="0" smtClean="0"/>
              <a:t>PRIJSUITREIKING </a:t>
            </a:r>
            <a:r>
              <a:rPr lang="nl-NL" sz="6600" dirty="0" smtClean="0"/>
              <a:t>2013</a:t>
            </a:r>
            <a:endParaRPr lang="nl-NL" sz="6600" dirty="0"/>
          </a:p>
        </p:txBody>
      </p:sp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09" y="5877272"/>
            <a:ext cx="8640982" cy="864096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b="1" dirty="0" smtClean="0"/>
              <a:t>Routebeschrijving  –  ONONOK –  A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		Bestuurder	Navigator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 	Jan Luiten	Erik </a:t>
            </a:r>
            <a:r>
              <a:rPr lang="nl-NL" dirty="0" err="1" smtClean="0"/>
              <a:t>Kleinreesink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	Harm </a:t>
            </a:r>
            <a:r>
              <a:rPr lang="nl-NL" dirty="0" err="1" smtClean="0"/>
              <a:t>Cortumme</a:t>
            </a:r>
            <a:r>
              <a:rPr lang="nl-NL" dirty="0" smtClean="0"/>
              <a:t>	Gerda </a:t>
            </a:r>
            <a:r>
              <a:rPr lang="nl-NL" dirty="0" err="1" smtClean="0"/>
              <a:t>Mennink</a:t>
            </a:r>
            <a:endParaRPr lang="nl-NL" dirty="0" smtClean="0"/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b="1" dirty="0" smtClean="0"/>
              <a:t>Routebeschrijving  –  ONONOK –  B klasse</a:t>
            </a:r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Wim </a:t>
            </a:r>
            <a:r>
              <a:rPr lang="nl-NL" dirty="0" err="1" smtClean="0"/>
              <a:t>Hartman</a:t>
            </a:r>
            <a:r>
              <a:rPr lang="nl-NL" dirty="0" smtClean="0"/>
              <a:t>	</a:t>
            </a:r>
            <a:r>
              <a:rPr lang="nl-NL" dirty="0" smtClean="0"/>
              <a:t>Renske </a:t>
            </a:r>
            <a:r>
              <a:rPr lang="nl-NL" dirty="0" err="1" smtClean="0"/>
              <a:t>Hartman</a:t>
            </a:r>
            <a:endParaRPr lang="nl-NL" dirty="0" smtClean="0"/>
          </a:p>
          <a:p>
            <a:pPr marL="319088" indent="-319088" algn="ctr">
              <a:buNone/>
              <a:tabLst>
                <a:tab pos="633413" algn="l"/>
                <a:tab pos="4395788" algn="l"/>
              </a:tabLst>
            </a:pPr>
            <a:r>
              <a:rPr lang="nl-NL" b="1" dirty="0" smtClean="0"/>
              <a:t>Routebeschrijving  –  ONONOK –  C klasse</a:t>
            </a:r>
            <a:endParaRPr lang="nl-NL" dirty="0" smtClean="0"/>
          </a:p>
          <a:p>
            <a:pPr marL="319088" indent="-319088">
              <a:buNone/>
              <a:tabLst>
                <a:tab pos="633413" algn="l"/>
                <a:tab pos="4395788" algn="l"/>
              </a:tabLst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	Harm </a:t>
            </a:r>
            <a:r>
              <a:rPr lang="nl-NL" dirty="0" err="1" smtClean="0"/>
              <a:t>Broersma</a:t>
            </a:r>
            <a:r>
              <a:rPr lang="nl-NL" dirty="0" smtClean="0"/>
              <a:t>	Coby </a:t>
            </a:r>
            <a:r>
              <a:rPr lang="nl-NL" dirty="0" err="1" smtClean="0"/>
              <a:t>Broersma</a:t>
            </a:r>
            <a:endParaRPr lang="nl-NL" dirty="0" smtClean="0"/>
          </a:p>
        </p:txBody>
      </p:sp>
      <p:pic>
        <p:nvPicPr>
          <p:cNvPr id="8" name="Afbeelding 7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117698"/>
            <a:ext cx="8630318" cy="8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rf showcas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8640960" cy="8640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35696" y="183378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Welkom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NRF in 2013/2014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Presentatie nieuwe Logo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Presentatie nieuwe Website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Pauze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Prijsuitreiking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Afsluiting</a:t>
            </a:r>
            <a:endParaRPr lang="nl-NL" sz="3200" dirty="0"/>
          </a:p>
        </p:txBody>
      </p:sp>
      <p:pic>
        <p:nvPicPr>
          <p:cNvPr id="8" name="Afbeelding 7" descr="nrf showcas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40982" cy="86409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115616" y="1040904"/>
            <a:ext cx="5493296" cy="875928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PROGRAMMA</a:t>
            </a:r>
            <a:endParaRPr kumimoji="0" lang="nl-NL" sz="5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>
          <a:xfrm>
            <a:off x="0" y="1040904"/>
            <a:ext cx="9144000" cy="4692352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 NRF wenst u een </a:t>
            </a:r>
            <a:r>
              <a:rPr lang="nl-NL" sz="8000" b="1" cap="all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sportief en succesvol </a:t>
            </a:r>
            <a:r>
              <a:rPr lang="nl-NL" sz="8000" b="1" cap="all" dirty="0" err="1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latin typeface="+mj-lt"/>
                <a:ea typeface="+mj-ea"/>
                <a:cs typeface="+mj-cs"/>
              </a:rPr>
              <a:t>rittensportjaar</a:t>
            </a:r>
            <a:endParaRPr kumimoji="0" lang="nl-NL" sz="8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rf showcas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2" y="188640"/>
            <a:ext cx="8676456" cy="867644"/>
          </a:xfrm>
          <a:prstGeom prst="rect">
            <a:avLst/>
          </a:prstGeom>
        </p:spPr>
      </p:pic>
      <p:pic>
        <p:nvPicPr>
          <p:cNvPr id="5" name="Afbeelding 4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5805264"/>
            <a:ext cx="8630318" cy="863030"/>
          </a:xfrm>
          <a:prstGeom prst="rect">
            <a:avLst/>
          </a:prstGeom>
        </p:spPr>
      </p:pic>
      <p:pic>
        <p:nvPicPr>
          <p:cNvPr id="9" name="Afbeelding 8" descr="NRF logo wedstrijd_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6119" y="1844824"/>
            <a:ext cx="4802145" cy="376384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825352" y="908720"/>
            <a:ext cx="5410944" cy="936104"/>
          </a:xfrm>
        </p:spPr>
        <p:txBody>
          <a:bodyPr/>
          <a:lstStyle/>
          <a:p>
            <a:pPr algn="ctr"/>
            <a:r>
              <a:rPr lang="nl-NL" dirty="0" smtClean="0"/>
              <a:t>LOGO ONTWERP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nrf_org_kle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50" y="1124744"/>
            <a:ext cx="8580330" cy="4932548"/>
          </a:xfrm>
          <a:prstGeom prst="rect">
            <a:avLst/>
          </a:prstGeom>
        </p:spPr>
      </p:pic>
      <p:pic>
        <p:nvPicPr>
          <p:cNvPr id="5" name="Picture 4" descr="C:\Users\Henk\AppData\Local\Microsoft\Windows\Temporary Internet Files\Content.IE5\3G7DUUH0\MC90044034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58404" y="-570576"/>
            <a:ext cx="537332" cy="371460"/>
          </a:xfrm>
          <a:prstGeom prst="rect">
            <a:avLst/>
          </a:prstGeom>
          <a:noFill/>
        </p:spPr>
      </p:pic>
      <p:sp>
        <p:nvSpPr>
          <p:cNvPr id="6" name="Ovaal 5"/>
          <p:cNvSpPr/>
          <p:nvPr/>
        </p:nvSpPr>
        <p:spPr>
          <a:xfrm>
            <a:off x="2843808" y="1916832"/>
            <a:ext cx="1080120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C:\Users\Gerrit\AppData\Local\Microsoft\Windows\Temporary Internet Files\Content.IE5\VXHLYN05\MC900440340[1]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47865" y="-541888"/>
            <a:ext cx="504056" cy="273982"/>
          </a:xfrm>
          <a:prstGeom prst="rect">
            <a:avLst/>
          </a:prstGeom>
          <a:noFill/>
        </p:spPr>
      </p:pic>
      <p:sp>
        <p:nvSpPr>
          <p:cNvPr id="8" name="Ovaal 7"/>
          <p:cNvSpPr/>
          <p:nvPr/>
        </p:nvSpPr>
        <p:spPr>
          <a:xfrm>
            <a:off x="3923928" y="2996952"/>
            <a:ext cx="864096" cy="774086"/>
          </a:xfrm>
          <a:prstGeom prst="ellipse">
            <a:avLst/>
          </a:prstGeom>
          <a:solidFill>
            <a:srgbClr val="F68320"/>
          </a:solidFill>
          <a:ln w="0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4" descr="C:\Users\Henk\AppData\Local\Microsoft\Windows\Temporary Internet Files\Content.IE5\3G7DUUH0\MC90044034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80312" y="-547574"/>
            <a:ext cx="576064" cy="398235"/>
          </a:xfrm>
          <a:prstGeom prst="rect">
            <a:avLst/>
          </a:prstGeom>
          <a:noFill/>
        </p:spPr>
      </p:pic>
      <p:sp>
        <p:nvSpPr>
          <p:cNvPr id="10" name="Ovaal 9"/>
          <p:cNvSpPr/>
          <p:nvPr/>
        </p:nvSpPr>
        <p:spPr>
          <a:xfrm>
            <a:off x="5004048" y="3429000"/>
            <a:ext cx="1296144" cy="1440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043608" y="4797152"/>
            <a:ext cx="7272808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4 0.47107 L 0.13646 0.41366 L 0.14479 0.39885 L 0.17673 0.44699 L 0.18229 0.43588 L 0.18246 0.38519 " pathEditMode="fixed" rAng="0" ptsTypes="AAAAAA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5785 L 0.04653 0.50821 L 0.05625 0.49896 C 0.06597 0.47468 0.10069 0.51191 0.07847 0.53965 L 0.09097 0.5637 " pathEditMode="relative" rAng="0" ptsTypes="AA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77 0.68449 L -0.28212 0.63912 L -0.25399 0.64005 L -0.28281 0.63958 L -0.28281 0.61643 L -0.27205 0.60208 L -0.24253 0.60116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9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8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8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9047"/>
            <a:ext cx="8640960" cy="6342162"/>
          </a:xfrm>
          <a:prstGeom prst="rect">
            <a:avLst/>
          </a:prstGeom>
        </p:spPr>
      </p:pic>
      <p:pic>
        <p:nvPicPr>
          <p:cNvPr id="5" name="Picture 4" descr="C:\Users\Gerrit\AppData\Local\Microsoft\Windows\Temporary Internet Files\Content.IE5\VXHLYN05\MC900440340[1]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-1692696" y="4653136"/>
            <a:ext cx="1008112" cy="603251"/>
          </a:xfrm>
          <a:prstGeom prst="rect">
            <a:avLst/>
          </a:prstGeom>
          <a:noFill/>
        </p:spPr>
      </p:pic>
      <p:pic>
        <p:nvPicPr>
          <p:cNvPr id="6" name="Picture 4" descr="C:\Users\Gerrit\AppData\Local\Microsoft\Windows\Temporary Internet Files\Content.IE5\VXHLYN05\MC900440340[1]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-1692696" y="5254143"/>
            <a:ext cx="1008112" cy="553365"/>
          </a:xfrm>
          <a:prstGeom prst="rect">
            <a:avLst/>
          </a:prstGeom>
          <a:noFill/>
        </p:spPr>
      </p:pic>
      <p:pic>
        <p:nvPicPr>
          <p:cNvPr id="7" name="Tijdelijke aanduiding voor inhoud 3" descr="logo_rallyschild.png"/>
          <p:cNvPicPr>
            <a:picLocks noChangeAspect="1"/>
          </p:cNvPicPr>
          <p:nvPr/>
        </p:nvPicPr>
        <p:blipFill>
          <a:blip r:embed="rId8" cstate="print"/>
          <a:srcRect l="847" t="82403" r="1694" b="747"/>
          <a:stretch>
            <a:fillRect/>
          </a:stretch>
        </p:blipFill>
        <p:spPr>
          <a:xfrm>
            <a:off x="323528" y="5570455"/>
            <a:ext cx="8424936" cy="10989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32 -0.00393 L 0.27153 -0.00578 C 0.32986 -0.00764 0.32378 -0.00301 0.33663 -0.01504 C 0.34983 -0.02708 0.34722 -0.03611 0.3493 -0.07801 C 0.3493 -0.07777 0.35017 -0.22731 0.3493 -0.26689 C 0.34809 -0.30648 0.35243 -0.32338 0.38819 -0.29467 L 0.4993 -0.08541 C 0.52517 -0.03981 0.53993 -0.06273 0.54097 -0.11134 L 0.5368 -0.31689 C 0.53403 -0.36504 0.57986 -0.40949 0.63524 -0.41134 C 0.71458 -0.41134 0.73333 -0.36111 0.73542 -0.31319 C 0.7375 -0.22152 0.70364 -0.20324 0.66458 -0.19282 C 0.63437 -0.1824 0.64045 -0.16574 0.64514 -0.15393 L 0.73819 -0.01504 C 0.77292 -0.00023 0.7743 -0.01504 0.79514 -0.05393 L 0.7993 -0.1243 C 0.7993 -0.16759 0.83542 -0.18541 0.86458 -0.19097 L 0.9243 -0.19097 L 0.81319 -0.19097 L 0.8118 -0.28541 C 0.81076 -0.32014 0.82309 -0.3243 0.84792 -0.3243 L 1.24514 -0.3206 " pathEditMode="relative" rAng="0" ptsTypes="FaafsSfFffffFfFfFFFfFF">
                                      <p:cBhvr>
                                        <p:cTn id="6" dur="10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" y="-2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8981 L 0.30625 -0.09352 C 0.32882 -0.09352 0.3493 -0.08472 0.35069 -0.16389 C 0.35069 -0.16366 0.35017 -0.3206 0.3493 -0.36018 C 0.34809 -0.39977 0.35243 -0.41111 0.38819 -0.38241 L 0.50625 -0.15833 C 0.53212 -0.11273 0.54271 -0.14491 0.54375 -0.19352 L 0.54236 -0.40278 C 0.53958 -0.45092 0.58003 -0.48426 0.63542 -0.48611 C 0.71476 -0.48611 0.73055 -0.44329 0.73264 -0.39537 C 0.73472 -0.3037 0.71614 -0.28542 0.67708 -0.275 C 0.64687 -0.26458 0.63906 -0.25532 0.64375 -0.24352 L 0.74375 -0.09722 C 0.77448 -0.08055 0.78819 -0.12708 0.79792 -0.14907 L 0.80069 -0.23055 C 0.80069 -0.27384 0.8493 -0.26944 0.87847 -0.275 L 0.92847 -0.275 L 0.81042 -0.27315 L 0.80764 -0.36574 C 0.8066 -0.40046 0.82309 -0.40648 0.84792 -0.40648 L 1.25903 -0.40463 " pathEditMode="relative" rAng="0" ptsTypes="FffsSfFffffFfAfFFFfFF">
                                      <p:cBhvr>
                                        <p:cTn id="8" dur="10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-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MW slip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rf showcas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2" y="188640"/>
            <a:ext cx="8676456" cy="867644"/>
          </a:xfrm>
          <a:prstGeom prst="rect">
            <a:avLst/>
          </a:prstGeom>
        </p:spPr>
      </p:pic>
      <p:pic>
        <p:nvPicPr>
          <p:cNvPr id="7" name="Afbeelding 6" descr="nrf showcas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8640960" cy="8640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47664" y="1916832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Nieuwe naam </a:t>
            </a:r>
            <a:r>
              <a:rPr lang="nl-NL" sz="3200" b="1" dirty="0" err="1" smtClean="0"/>
              <a:t>NRF-autosport.nl</a:t>
            </a:r>
            <a:endParaRPr lang="nl-NL" sz="3200" b="1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Beheerprogramma  was verouderd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Moderne Techniek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Ook op Tablet – </a:t>
            </a:r>
            <a:r>
              <a:rPr lang="nl-NL" sz="3200" dirty="0" err="1" smtClean="0"/>
              <a:t>Smartphone</a:t>
            </a:r>
            <a:endParaRPr lang="nl-NL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Webmaster Henk Meijerink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Webredacteur Gerrit van Assen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1</a:t>
            </a:r>
            <a:r>
              <a:rPr lang="nl-NL" sz="3200" baseline="30000" dirty="0" smtClean="0"/>
              <a:t>e</a:t>
            </a:r>
            <a:r>
              <a:rPr lang="nl-NL" sz="3200" dirty="0" smtClean="0"/>
              <a:t> Fase  zelfde functionaliteiten als “oude” site</a:t>
            </a:r>
            <a:endParaRPr lang="nl-NL" sz="320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09328" y="1052736"/>
            <a:ext cx="5925344" cy="8759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VERNIEUWDE WEBSITE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rf showcas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82" cy="864096"/>
          </a:xfrm>
          <a:prstGeom prst="rect">
            <a:avLst/>
          </a:prstGeom>
        </p:spPr>
      </p:pic>
      <p:pic>
        <p:nvPicPr>
          <p:cNvPr id="5" name="Afbeelding 4" descr="nrf showcas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841" y="5805264"/>
            <a:ext cx="8630318" cy="863030"/>
          </a:xfrm>
          <a:prstGeom prst="rect">
            <a:avLst/>
          </a:prstGeom>
        </p:spPr>
      </p:pic>
      <p:pic>
        <p:nvPicPr>
          <p:cNvPr id="6" name="Afbeelding 5" descr="NRF logo sit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68254"/>
            <a:ext cx="8471302" cy="1236810"/>
          </a:xfrm>
          <a:prstGeom prst="rect">
            <a:avLst/>
          </a:prstGeom>
          <a:solidFill>
            <a:schemeClr val="tx2"/>
          </a:solidFill>
          <a:effectLst>
            <a:outerShdw blurRad="698500" dist="469900" dir="318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nrf showcas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72" y="188640"/>
            <a:ext cx="8676456" cy="867644"/>
          </a:xfrm>
          <a:prstGeom prst="rect">
            <a:avLst/>
          </a:prstGeom>
        </p:spPr>
      </p:pic>
      <p:pic>
        <p:nvPicPr>
          <p:cNvPr id="7" name="Afbeelding 6" descr="nrf showcas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877272"/>
            <a:ext cx="8640960" cy="8640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47664" y="1916832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nl-NL" sz="3200" dirty="0" smtClean="0"/>
              <a:t>2</a:t>
            </a:r>
            <a:r>
              <a:rPr lang="nl-NL" sz="3200" baseline="30000" dirty="0" smtClean="0"/>
              <a:t>e</a:t>
            </a:r>
            <a:r>
              <a:rPr lang="nl-NL" sz="3200" dirty="0" smtClean="0"/>
              <a:t> Fase nieuwe functionaliteiten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Koppeling </a:t>
            </a:r>
            <a:r>
              <a:rPr lang="nl-NL" sz="3200" dirty="0" err="1" smtClean="0"/>
              <a:t>Facebook</a:t>
            </a:r>
            <a:r>
              <a:rPr lang="nl-NL" sz="3200" dirty="0" smtClean="0"/>
              <a:t>/</a:t>
            </a:r>
            <a:r>
              <a:rPr lang="nl-NL" sz="3200" dirty="0" err="1" smtClean="0"/>
              <a:t>Twitter</a:t>
            </a:r>
            <a:endParaRPr lang="nl-NL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Nieuwsbrieven</a:t>
            </a:r>
            <a:endParaRPr lang="nl-NL" sz="3200" dirty="0"/>
          </a:p>
          <a:p>
            <a:pPr marL="514350" indent="-514350">
              <a:buFont typeface="Arial" pitchFamily="34" charset="0"/>
              <a:buChar char="•"/>
            </a:pPr>
            <a:r>
              <a:rPr lang="nl-NL" sz="3200" dirty="0" smtClean="0"/>
              <a:t>Bijdragen verenigingen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nl-NL" sz="3200" dirty="0" smtClean="0"/>
              <a:t>Ledenadministratie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nl-NL" sz="3200" dirty="0" smtClean="0"/>
              <a:t>Publiciteit Ritten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nl-NL" sz="3200" dirty="0" smtClean="0"/>
              <a:t>Doorgeven uitslagen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09328" y="1052736"/>
            <a:ext cx="5925344" cy="8759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VERNIEUWDE WEBSITE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nrf showcas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877272"/>
            <a:ext cx="8640960" cy="864096"/>
          </a:xfrm>
          <a:prstGeom prst="rect">
            <a:avLst/>
          </a:prstGeom>
        </p:spPr>
      </p:pic>
      <p:pic>
        <p:nvPicPr>
          <p:cNvPr id="8" name="Afbeelding 7" descr="nrf showcase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640982" cy="86409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699792" y="2667000"/>
            <a:ext cx="4032448" cy="1524000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PAUZE</a:t>
            </a:r>
            <a:endParaRPr kumimoji="0" lang="nl-NL" sz="9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  <a:reflection blurRad="12000" stA="25000" endPos="49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266</TotalTime>
  <Words>159</Words>
  <Application>Microsoft Office PowerPoint</Application>
  <PresentationFormat>Diavoorstelling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Deluxe</vt:lpstr>
      <vt:lpstr>Dia 1</vt:lpstr>
      <vt:lpstr>Dia 2</vt:lpstr>
      <vt:lpstr>LOGO ONTWERP</vt:lpstr>
      <vt:lpstr>Dia 4</vt:lpstr>
      <vt:lpstr>Dia 5</vt:lpstr>
      <vt:lpstr>VERNIEUWDE WEBSITE</vt:lpstr>
      <vt:lpstr>Dia 7</vt:lpstr>
      <vt:lpstr>VERNIEUWDE WEBSITE </vt:lpstr>
      <vt:lpstr>Dia 9</vt:lpstr>
      <vt:lpstr>PRIJSUITREIKING 2013</vt:lpstr>
      <vt:lpstr>PRIJSUITREIKING 2013</vt:lpstr>
      <vt:lpstr>PRIJSUITREIKING 2013</vt:lpstr>
      <vt:lpstr>PRIJSUITREIKING 2013</vt:lpstr>
      <vt:lpstr>PRIJSUITREIKING 2013</vt:lpstr>
      <vt:lpstr>PRIJSUITREIKING 2013</vt:lpstr>
      <vt:lpstr>PRIJSUITREIKING 2013</vt:lpstr>
      <vt:lpstr>PRIJSUITREIKING 2013</vt:lpstr>
      <vt:lpstr>PRIJSUITREIKING 2013</vt:lpstr>
      <vt:lpstr>PRIJSUITREIKING 2013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Henk Meijerink</dc:creator>
  <cp:lastModifiedBy>Henk Meijerink</cp:lastModifiedBy>
  <cp:revision>8</cp:revision>
  <dcterms:created xsi:type="dcterms:W3CDTF">2014-01-08T18:40:10Z</dcterms:created>
  <dcterms:modified xsi:type="dcterms:W3CDTF">2014-01-13T20:56:50Z</dcterms:modified>
</cp:coreProperties>
</file>